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60" r:id="rId2"/>
    <p:sldId id="257" r:id="rId3"/>
    <p:sldId id="258" r:id="rId4"/>
    <p:sldId id="259" r:id="rId5"/>
    <p:sldId id="314" r:id="rId6"/>
    <p:sldId id="315" r:id="rId7"/>
    <p:sldId id="301" r:id="rId8"/>
    <p:sldId id="305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26" r:id="rId49"/>
    <p:sldId id="327" r:id="rId50"/>
    <p:sldId id="328" r:id="rId51"/>
    <p:sldId id="300" r:id="rId52"/>
    <p:sldId id="325" r:id="rId53"/>
    <p:sldId id="304" r:id="rId54"/>
    <p:sldId id="309" r:id="rId55"/>
    <p:sldId id="310" r:id="rId56"/>
    <p:sldId id="311" r:id="rId57"/>
    <p:sldId id="313" r:id="rId58"/>
    <p:sldId id="312" r:id="rId59"/>
    <p:sldId id="329" r:id="rId60"/>
    <p:sldId id="330" r:id="rId61"/>
    <p:sldId id="31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3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77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8DE65-FA4B-4C33-9AAE-1827ECF79C28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0C74E-34D5-4AC7-B515-8E039BDE1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3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3EE1B-826C-48A6-9A0F-F473E4C933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4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0C74E-34D5-4AC7-B515-8E039BDE1F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85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3EE1B-826C-48A6-9A0F-F473E4C933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3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0C74E-34D5-4AC7-B515-8E039BDE1F8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77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9CB5-51B5-4C2A-A716-6026DF4A598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EBC06-ACA9-4A9A-8422-86FFB1C52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80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9CB5-51B5-4C2A-A716-6026DF4A598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EBC06-ACA9-4A9A-8422-86FFB1C52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2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9CB5-51B5-4C2A-A716-6026DF4A598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EBC06-ACA9-4A9A-8422-86FFB1C52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39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9CB5-51B5-4C2A-A716-6026DF4A598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EBC06-ACA9-4A9A-8422-86FFB1C52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39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9CB5-51B5-4C2A-A716-6026DF4A598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EBC06-ACA9-4A9A-8422-86FFB1C52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1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9CB5-51B5-4C2A-A716-6026DF4A598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EBC06-ACA9-4A9A-8422-86FFB1C52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3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9CB5-51B5-4C2A-A716-6026DF4A598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EBC06-ACA9-4A9A-8422-86FFB1C52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39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9CB5-51B5-4C2A-A716-6026DF4A598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EBC06-ACA9-4A9A-8422-86FFB1C52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43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9CB5-51B5-4C2A-A716-6026DF4A598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EBC06-ACA9-4A9A-8422-86FFB1C52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6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9CB5-51B5-4C2A-A716-6026DF4A598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EBC06-ACA9-4A9A-8422-86FFB1C52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95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B9CB5-51B5-4C2A-A716-6026DF4A598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EBC06-ACA9-4A9A-8422-86FFB1C52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17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B9CB5-51B5-4C2A-A716-6026DF4A5981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EBC06-ACA9-4A9A-8422-86FFB1C52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89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25743" y="2672081"/>
            <a:ext cx="22108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entury Schoolbook" charset="0"/>
                <a:ea typeface="Century Schoolbook" charset="0"/>
                <a:cs typeface="Century Schoolbook" charset="0"/>
              </a:rPr>
              <a:t>Lecture 6</a:t>
            </a:r>
            <a:endParaRPr lang="en-US" sz="36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r>
              <a:rPr lang="en-US" sz="3600" dirty="0" smtClean="0">
                <a:latin typeface="Century Schoolbook" charset="0"/>
                <a:ea typeface="Century Schoolbook" charset="0"/>
                <a:cs typeface="Century Schoolbook" charset="0"/>
              </a:rPr>
              <a:t>RNN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95412" y="6211669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Most material from Andrew NG’s Course at </a:t>
            </a:r>
            <a:r>
              <a:rPr lang="en-US" dirty="0" err="1" smtClean="0"/>
              <a:t>Coursera</a:t>
            </a:r>
            <a:r>
              <a:rPr lang="en-US" dirty="0" smtClean="0"/>
              <a:t> and </a:t>
            </a:r>
            <a:r>
              <a:rPr lang="en-US" dirty="0" err="1" smtClean="0"/>
              <a:t>Fei</a:t>
            </a:r>
            <a:r>
              <a:rPr lang="en-US" dirty="0" smtClean="0"/>
              <a:t> </a:t>
            </a:r>
            <a:r>
              <a:rPr lang="en-US" dirty="0" err="1" smtClean="0"/>
              <a:t>Fei</a:t>
            </a:r>
            <a:r>
              <a:rPr lang="en-US" dirty="0" smtClean="0"/>
              <a:t> Li’s Course at </a:t>
            </a:r>
            <a:r>
              <a:rPr lang="en-US" dirty="0" err="1" smtClean="0"/>
              <a:t>Standford</a:t>
            </a:r>
            <a:r>
              <a:rPr lang="en-US" dirty="0" smtClean="0"/>
              <a:t> University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23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3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9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8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6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8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5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7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8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GANs: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632" y="1137139"/>
            <a:ext cx="6637826" cy="497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0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6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813"/>
            <a:ext cx="12192000" cy="56911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213"/>
            <a:ext cx="9982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0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2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9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7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9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0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5556"/>
          <a:stretch/>
        </p:blipFill>
        <p:spPr>
          <a:xfrm>
            <a:off x="0" y="1066800"/>
            <a:ext cx="12192000" cy="57912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time: Training GANS as Two player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33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2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0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1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9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6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6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8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9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1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4530"/>
          <a:stretch/>
        </p:blipFill>
        <p:spPr>
          <a:xfrm>
            <a:off x="1" y="996462"/>
            <a:ext cx="12192000" cy="586153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time: Training GANS as Two player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15" y="4514849"/>
            <a:ext cx="41148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4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3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5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4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5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9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1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4813789"/>
            <a:ext cx="7725508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87916"/>
          <a:stretch/>
        </p:blipFill>
        <p:spPr>
          <a:xfrm>
            <a:off x="0" y="0"/>
            <a:ext cx="12192000" cy="828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5625"/>
          <a:stretch/>
        </p:blipFill>
        <p:spPr>
          <a:xfrm>
            <a:off x="0" y="2443162"/>
            <a:ext cx="12192000" cy="44148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913" y="1057275"/>
            <a:ext cx="7300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said, “Teddy bears are on sale!”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 said, “Teddy Anderson was a great actor”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79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RNN Computational Graph: Bidirectional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828800"/>
            <a:ext cx="11615737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3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0245"/>
            <a:ext cx="12192000" cy="576775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time: DCGAN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5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2005013"/>
            <a:ext cx="10439400" cy="38481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Deep RNNs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4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6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079407"/>
            <a:ext cx="12192110" cy="69918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4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2344"/>
          <a:stretch/>
        </p:blipFill>
        <p:spPr>
          <a:xfrm>
            <a:off x="0" y="0"/>
            <a:ext cx="70294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559" y="2711327"/>
            <a:ext cx="44481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7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327" b="22602"/>
          <a:stretch/>
        </p:blipFill>
        <p:spPr>
          <a:xfrm>
            <a:off x="1" y="-1"/>
            <a:ext cx="12192000" cy="52871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259" y="2458887"/>
            <a:ext cx="1128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Gender 	  -1		+1	           -0.95	        0.97 		  0.00		0.01	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257" y="3494506"/>
            <a:ext cx="1128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Royal      	  0.01		0.02	           0.93	        0.95 		  -0.01		0.00	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9258" y="4483343"/>
            <a:ext cx="1128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Age       	  0.03		0.02	           0.7 	        0.69 		   0.03		-0.02	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409" y="5268790"/>
            <a:ext cx="44481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0974"/>
            <a:ext cx="1167618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630" y="1044817"/>
            <a:ext cx="8698523" cy="4810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86550" cy="781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154354"/>
            <a:ext cx="1238250" cy="4591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28893" y="3375463"/>
            <a:ext cx="1019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6448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34700" cy="2924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0" y="2695575"/>
            <a:ext cx="11010900" cy="1466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" y="4305300"/>
            <a:ext cx="108394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3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5716" b="22602"/>
          <a:stretch/>
        </p:blipFill>
        <p:spPr>
          <a:xfrm>
            <a:off x="1" y="1000125"/>
            <a:ext cx="12192000" cy="4286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3" y="5272369"/>
            <a:ext cx="4705350" cy="10858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9259" y="2458887"/>
            <a:ext cx="1128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Gender 	  -1		+1	           -0.95	        0.97 		  0.00		0.01	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257" y="3494506"/>
            <a:ext cx="1128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Royal      	  0.01		0.02	           0.93	        0.95 		  -0.01		0.00	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258" y="4483343"/>
            <a:ext cx="1128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Age       	  0.03		0.02	           0.7 	        0.69 		   0.03		-0.02	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3" y="146538"/>
            <a:ext cx="20764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6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97169"/>
            <a:ext cx="12191999" cy="606083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time: AGAN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56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7950"/>
            <a:ext cx="9107805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43775" cy="2562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8"/>
          <a:stretch/>
        </p:blipFill>
        <p:spPr>
          <a:xfrm>
            <a:off x="1162050" y="3328988"/>
            <a:ext cx="4210050" cy="22240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564" y="1776413"/>
            <a:ext cx="5167312" cy="16525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564" y="3576637"/>
            <a:ext cx="49720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69231"/>
          <a:stretch/>
        </p:blipFill>
        <p:spPr>
          <a:xfrm>
            <a:off x="0" y="0"/>
            <a:ext cx="10925175" cy="21101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94872"/>
          <a:stretch/>
        </p:blipFill>
        <p:spPr>
          <a:xfrm>
            <a:off x="-1" y="6506308"/>
            <a:ext cx="13073063" cy="3516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30427" b="56752"/>
          <a:stretch/>
        </p:blipFill>
        <p:spPr>
          <a:xfrm>
            <a:off x="0" y="2086708"/>
            <a:ext cx="10925175" cy="8792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43419" b="47863"/>
          <a:stretch/>
        </p:blipFill>
        <p:spPr>
          <a:xfrm>
            <a:off x="0" y="2977662"/>
            <a:ext cx="10925175" cy="5978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53675" b="38291"/>
          <a:stretch/>
        </p:blipFill>
        <p:spPr>
          <a:xfrm>
            <a:off x="0" y="3681046"/>
            <a:ext cx="10925175" cy="5509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62735" b="27008"/>
          <a:stretch/>
        </p:blipFill>
        <p:spPr>
          <a:xfrm>
            <a:off x="0" y="4302369"/>
            <a:ext cx="10925175" cy="7033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73675" b="17094"/>
          <a:stretch/>
        </p:blipFill>
        <p:spPr>
          <a:xfrm>
            <a:off x="0" y="5052646"/>
            <a:ext cx="10925175" cy="6330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83589" b="7180"/>
          <a:stretch/>
        </p:blipFill>
        <p:spPr>
          <a:xfrm>
            <a:off x="0" y="5732584"/>
            <a:ext cx="10925175" cy="633047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975441"/>
              </p:ext>
            </p:extLst>
          </p:nvPr>
        </p:nvGraphicFramePr>
        <p:xfrm>
          <a:off x="9216932" y="2623311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9263216" y="268710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263216" y="306047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263216" y="41691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flipH="1">
                <a:off x="9256538" y="3657273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256538" y="3657273"/>
                <a:ext cx="287676" cy="276999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6902936" y="1867339"/>
            <a:ext cx="1748695" cy="133029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99266" y="2647500"/>
            <a:ext cx="1952365" cy="76950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652982" y="3330878"/>
            <a:ext cx="1998649" cy="17240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492154" y="3933037"/>
            <a:ext cx="180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Softmax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10778965" y="347354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9800492" y="3575538"/>
            <a:ext cx="85798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62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/>
      <p:bldP spid="31" grpId="0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9193" y="19462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38382" y="1210772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RNNs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8382" y="2226924"/>
            <a:ext cx="324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Word </a:t>
            </a:r>
            <a:r>
              <a:rPr lang="en-US" sz="2800" dirty="0" err="1" smtClean="0">
                <a:latin typeface="Century Schoolbook" charset="0"/>
                <a:ea typeface="Century Schoolbook" charset="0"/>
                <a:cs typeface="Century Schoolbook" charset="0"/>
              </a:rPr>
              <a:t>Embeddings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87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079407"/>
            <a:ext cx="12192110" cy="69918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RNNs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3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3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101</Words>
  <Application>Microsoft Office PowerPoint</Application>
  <PresentationFormat>Widescreen</PresentationFormat>
  <Paragraphs>31</Paragraphs>
  <Slides>61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Century Schoolbook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pooya</dc:creator>
  <cp:lastModifiedBy>Windows User</cp:lastModifiedBy>
  <cp:revision>31</cp:revision>
  <dcterms:created xsi:type="dcterms:W3CDTF">2019-09-03T10:12:14Z</dcterms:created>
  <dcterms:modified xsi:type="dcterms:W3CDTF">2019-09-04T09:26:35Z</dcterms:modified>
</cp:coreProperties>
</file>